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t>
        <a:bodyPr/>
        <a:lstStyle/>
        <a:p>
          <a:endParaRPr lang="en-MY"/>
        </a:p>
      </dgm:t>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t>
        <a:bodyPr/>
        <a:lstStyle/>
        <a:p>
          <a:endParaRPr lang="en-MY"/>
        </a:p>
      </dgm:t>
    </dgm:pt>
    <dgm:pt modelId="{B707C5D2-E9A6-4A2E-B00E-CB0CAF545540}" type="pres">
      <dgm:prSet presAssocID="{3C894D38-CF45-4762-8CD0-B4776F89BC0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t>
        <a:bodyPr/>
        <a:lstStyle/>
        <a:p>
          <a:endParaRPr lang="en-MY"/>
        </a:p>
      </dgm:t>
    </dgm:pt>
    <dgm:pt modelId="{D951F05D-F802-4F7A-90F5-26BFD699FA3B}" type="pres">
      <dgm:prSet presAssocID="{2AD43636-F7F5-42F6-95D4-4B2068A22F90}" presName="sibTrans" presStyleLbl="sibTrans2D1" presStyleIdx="0" presStyleCnt="0"/>
      <dgm:spPr/>
      <dgm:t>
        <a:bodyPr/>
        <a:lstStyle/>
        <a:p>
          <a:endParaRPr lang="en-MY"/>
        </a:p>
      </dgm:t>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t>
        <a:bodyPr/>
        <a:lstStyle/>
        <a:p>
          <a:endParaRPr lang="en-MY"/>
        </a:p>
      </dgm:t>
    </dgm:pt>
  </dgm:ptLst>
  <dgm:cxnLst>
    <dgm:cxn modelId="{7211B8B4-7D0C-4F1D-ABB6-985F812DD0D0}" type="presOf" srcId="{43DF180A-BBD4-4767-8C98-0019EABBF667}" destId="{88B12E72-B6E9-4466-A519-B0FFE9FF02DA}"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4DAA95F6-37FB-46A1-B206-D11263029F8B}" srcId="{3BC41B5C-671A-4D93-978C-43BF9D909C48}" destId="{43DF180A-BBD4-4767-8C98-0019EABBF667}" srcOrd="1" destOrd="0" parTransId="{3BDD0B37-E49C-454E-9585-A85EF195B88A}" sibTransId="{302C3DCA-601A-4767-AE43-8887CF6BA583}"/>
    <dgm:cxn modelId="{0A73FC0F-1D92-4F60-96C1-79E199928700}" type="presOf" srcId="{3BC41B5C-671A-4D93-978C-43BF9D909C48}" destId="{297A582B-85E1-4EA6-8EE2-058F72BD6636}"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27/6/2022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27/6/2022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a:latin typeface="system-ui"/>
              </a:rPr>
              <a:t>Why Robot Framework</a:t>
            </a:r>
            <a:endParaRPr lang="en-MY" sz="5400" b="1">
              <a:latin typeface="system-ui"/>
            </a:endParaRPr>
          </a:p>
        </p:txBody>
      </p:sp>
      <p:pic>
        <p:nvPicPr>
          <p:cNvPr id="5" name="Picture 4" descr="Top view of cubes connected with black lines">
            <a:extLst>
              <a:ext uri="{FF2B5EF4-FFF2-40B4-BE49-F238E27FC236}">
                <a16:creationId xmlns:a16="http://schemas.microsoft.com/office/drawing/2014/main" xmlns=""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TotalTime>
  <Words>1929</Words>
  <Application>Microsoft Office PowerPoint</Application>
  <PresentationFormat>Widescreen</PresentationFormat>
  <Paragraphs>410</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13</cp:revision>
  <dcterms:created xsi:type="dcterms:W3CDTF">2022-06-15T03:09:41Z</dcterms:created>
  <dcterms:modified xsi:type="dcterms:W3CDTF">2022-06-27T00:26:24Z</dcterms:modified>
</cp:coreProperties>
</file>